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10.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21.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27.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notesSlides/notesSlide2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notesSlides/notesSlide29.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0.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2.xml" ContentType="application/vnd.openxmlformats-officedocument.presentationml.notesSlide+xml"/>
  <Override PartName="/ppt/tags/tag79.xml" ContentType="application/vnd.openxmlformats-officedocument.presentationml.tags+xml"/>
  <Override PartName="/ppt/notesSlides/notesSlide33.xml" ContentType="application/vnd.openxmlformats-officedocument.presentationml.notesSlide+xml"/>
  <Override PartName="/ppt/tags/tag80.xml" ContentType="application/vnd.openxmlformats-officedocument.presentationml.tags+xml"/>
  <Override PartName="/ppt/notesSlides/notesSlide34.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5.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40.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41.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42.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43.xml" ContentType="application/vnd.openxmlformats-officedocument.presentationml.notesSlide+xml"/>
  <Override PartName="/ppt/tags/tag10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handoutMasterIdLst>
    <p:handoutMasterId r:id="rId63"/>
  </p:handoutMasterIdLst>
  <p:sldIdLst>
    <p:sldId id="337" r:id="rId5"/>
    <p:sldId id="257" r:id="rId6"/>
    <p:sldId id="277" r:id="rId7"/>
    <p:sldId id="291" r:id="rId8"/>
    <p:sldId id="310" r:id="rId9"/>
    <p:sldId id="311" r:id="rId10"/>
    <p:sldId id="373" r:id="rId11"/>
    <p:sldId id="268" r:id="rId12"/>
    <p:sldId id="339" r:id="rId13"/>
    <p:sldId id="378" r:id="rId14"/>
    <p:sldId id="398" r:id="rId15"/>
    <p:sldId id="318" r:id="rId16"/>
    <p:sldId id="399" r:id="rId17"/>
    <p:sldId id="320" r:id="rId18"/>
    <p:sldId id="400" r:id="rId19"/>
    <p:sldId id="327" r:id="rId20"/>
    <p:sldId id="332" r:id="rId21"/>
    <p:sldId id="374" r:id="rId22"/>
    <p:sldId id="379" r:id="rId23"/>
    <p:sldId id="344" r:id="rId24"/>
    <p:sldId id="380" r:id="rId25"/>
    <p:sldId id="336" r:id="rId26"/>
    <p:sldId id="382" r:id="rId27"/>
    <p:sldId id="338" r:id="rId28"/>
    <p:sldId id="383" r:id="rId29"/>
    <p:sldId id="340" r:id="rId30"/>
    <p:sldId id="341" r:id="rId31"/>
    <p:sldId id="342" r:id="rId32"/>
    <p:sldId id="384" r:id="rId33"/>
    <p:sldId id="375" r:id="rId34"/>
    <p:sldId id="387" r:id="rId35"/>
    <p:sldId id="349" r:id="rId36"/>
    <p:sldId id="388" r:id="rId37"/>
    <p:sldId id="347" r:id="rId38"/>
    <p:sldId id="348" r:id="rId39"/>
    <p:sldId id="401" r:id="rId40"/>
    <p:sldId id="390" r:id="rId41"/>
    <p:sldId id="402" r:id="rId42"/>
    <p:sldId id="352" r:id="rId43"/>
    <p:sldId id="403" r:id="rId44"/>
    <p:sldId id="392" r:id="rId45"/>
    <p:sldId id="404" r:id="rId46"/>
    <p:sldId id="358" r:id="rId47"/>
    <p:sldId id="359" r:id="rId48"/>
    <p:sldId id="405" r:id="rId49"/>
    <p:sldId id="406" r:id="rId50"/>
    <p:sldId id="376" r:id="rId51"/>
    <p:sldId id="393" r:id="rId52"/>
    <p:sldId id="355" r:id="rId53"/>
    <p:sldId id="394" r:id="rId54"/>
    <p:sldId id="365" r:id="rId55"/>
    <p:sldId id="367" r:id="rId56"/>
    <p:sldId id="369" r:id="rId57"/>
    <p:sldId id="371" r:id="rId58"/>
    <p:sldId id="372" r:id="rId59"/>
    <p:sldId id="377" r:id="rId60"/>
    <p:sldId id="397" r:id="rId61"/>
  </p:sldIdLst>
  <p:sldSz cx="9144000" cy="6858000" type="screen4x3"/>
  <p:notesSz cx="6858000" cy="91440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258" autoAdjust="0"/>
  </p:normalViewPr>
  <p:slideViewPr>
    <p:cSldViewPr snapToGrid="0">
      <p:cViewPr varScale="1">
        <p:scale>
          <a:sx n="75" d="100"/>
          <a:sy n="75" d="100"/>
        </p:scale>
        <p:origin x="1704" y="48"/>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4.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52.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4.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6.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9.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3.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0.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96.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98.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222412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r>
              <a:rPr lang="en-SG" sz="2000" dirty="0">
                <a:solidFill>
                  <a:schemeClr val="tx1"/>
                </a:solidFill>
                <a:latin typeface="+mn-lt"/>
              </a:rPr>
              <a:t>/57</a:t>
            </a: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r>
              <a:rPr lang="en-SG" sz="2000" dirty="0">
                <a:solidFill>
                  <a:schemeClr val="tx1"/>
                </a:solidFill>
                <a:latin typeface="+mn-lt"/>
              </a:rPr>
              <a:t>/57</a:t>
            </a: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3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3.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7.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49.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5.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0.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85.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8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5.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9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r>
              <a:rPr lang="en-US" altLang="en-US" sz="2400" dirty="0">
                <a:ea typeface="ヒラギノ角ゴ Pro W3"/>
                <a:cs typeface="Lucida Sans" panose="020B0602040502020204" pitchFamily="34" charset="0"/>
              </a:rPr>
              <a:t/>
            </a: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4033522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DataFrames</a:t>
            </a:r>
          </a:p>
        </p:txBody>
      </p:sp>
    </p:spTree>
    <p:custDataLst>
      <p:tags r:id="rId1"/>
    </p:custDataLst>
    <p:extLst>
      <p:ext uri="{BB962C8B-B14F-4D97-AF65-F5344CB8AC3E}">
        <p14:creationId xmlns:p14="http://schemas.microsoft.com/office/powerpoint/2010/main" val="1170833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smtClean="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smtClean="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54463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write a program to convert it into SGD</a:t>
            </a:r>
            <a:r>
              <a:rPr lang="en-US" dirty="0">
                <a:solidFill>
                  <a:schemeClr val="tx1"/>
                </a:solidFill>
              </a:rPr>
              <a:t>. Store the resulting data as a new variable in the same DataFrame.</a:t>
            </a:r>
          </a:p>
          <a:p>
            <a:pPr marL="342900" indent="-342900" algn="just">
              <a:buFont typeface="Arial" panose="020B0604020202020204" pitchFamily="34" charset="0"/>
              <a:buChar char="•"/>
            </a:pPr>
            <a:r>
              <a:rPr lang="en-US" dirty="0"/>
              <a:t>Calculate the mean price (in SGD) of each car brand.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2091129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function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latin typeface="Consolas" panose="020B0609020204030204" pitchFamily="49" charset="0"/>
              </a:rPr>
              <a:t>.head()</a:t>
            </a:r>
            <a:r>
              <a:rPr lang="en-US" dirty="0">
                <a:latin typeface="+mj-lt"/>
              </a:rPr>
              <a:t> method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5.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7.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4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49.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1.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3.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5.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7.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6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2.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4.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78.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1.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3.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5.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9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4263</TotalTime>
  <Words>8691</Words>
  <Application>Microsoft Office PowerPoint</Application>
  <PresentationFormat>On-screen Show (4:3)</PresentationFormat>
  <Paragraphs>711</Paragraphs>
  <Slides>57</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SimSun</vt:lpstr>
      <vt:lpstr>Arial</vt:lpstr>
      <vt:lpstr>Calibri</vt:lpstr>
      <vt:lpstr>Calibri Light</vt:lpstr>
      <vt:lpstr>Consolas</vt:lpstr>
      <vt:lpstr>Courier New</vt:lpstr>
      <vt:lpstr>DengXian</vt:lpstr>
      <vt:lpstr>Lucida Sans</vt:lpstr>
      <vt:lpstr>Palatino Linotype</vt:lpstr>
      <vt:lpstr>PMingLiU</vt:lpstr>
      <vt:lpstr>Times New Roman</vt:lpstr>
      <vt:lpstr>Wingdings</vt:lpstr>
      <vt:lpstr>ヒラギノ角ゴ Pro W3</vt:lpstr>
      <vt:lpstr>SBIZ</vt:lpstr>
      <vt:lpstr>Study Unit 4  Data Management </vt:lpstr>
      <vt:lpstr>Import Data</vt:lpstr>
      <vt:lpstr>pandas Package</vt:lpstr>
      <vt:lpstr>Import Data</vt:lpstr>
      <vt:lpstr>pandas Readers</vt:lpstr>
      <vt:lpstr>Display pandas DataFrames</vt:lpstr>
      <vt:lpstr>Activity</vt:lpstr>
      <vt:lpstr>Discussion</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Activity</vt:lpstr>
      <vt:lpstr>Discussion</vt:lpstr>
      <vt:lpstr>Merge DataFrames</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Activity</vt:lpstr>
      <vt:lpstr>Discussion</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Activity</vt:lpstr>
      <vt:lpstr>Discussion</vt:lpstr>
      <vt:lpstr>Data Modification</vt:lpstr>
      <vt:lpstr>Sort Data</vt:lpstr>
      <vt:lpstr>Discretisation</vt:lpstr>
      <vt:lpstr>Grouping Data</vt:lpstr>
      <vt:lpstr>Transformation</vt:lpstr>
      <vt:lpstr>Standardisation</vt:lpstr>
      <vt:lpstr>Normalisation</vt:lpstr>
      <vt:lpstr>Activity</vt:lpstr>
      <vt:lpstr>Discussion</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Alfred Koh Peng Yam (SUSS)</cp:lastModifiedBy>
  <cp:revision>228</cp:revision>
  <dcterms:created xsi:type="dcterms:W3CDTF">2012-07-12T02:13:12Z</dcterms:created>
  <dcterms:modified xsi:type="dcterms:W3CDTF">2021-07-06T01:46:21Z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